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4" r:id="rId4"/>
    <p:sldId id="269" r:id="rId5"/>
    <p:sldId id="270" r:id="rId6"/>
    <p:sldId id="271" r:id="rId7"/>
    <p:sldId id="267" r:id="rId8"/>
    <p:sldId id="268" r:id="rId9"/>
    <p:sldId id="272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tiana.gutierrez" initials="tg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3137"/>
    <a:srgbClr val="68757E"/>
    <a:srgbClr val="FFDD00"/>
    <a:srgbClr val="66FF33"/>
    <a:srgbClr val="DD3137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26" autoAdjust="0"/>
  </p:normalViewPr>
  <p:slideViewPr>
    <p:cSldViewPr snapToGrid="0" snapToObjects="1">
      <p:cViewPr>
        <p:scale>
          <a:sx n="110" d="100"/>
          <a:sy n="110" d="100"/>
        </p:scale>
        <p:origin x="-164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9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201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3B584-54F1-4E2F-830B-E08CAEB742E8}" type="datetimeFigureOut">
              <a:rPr lang="es-ES" smtClean="0"/>
              <a:pPr/>
              <a:t>25/10/2017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A821E-D444-4146-A91A-2F0C10DE3903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57033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84ECD-EA3A-4868-A179-BA28ED9739EA}" type="datetimeFigureOut">
              <a:rPr lang="es-ES" smtClean="0"/>
              <a:pPr/>
              <a:t>25/10/2017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1BED6-36D1-4B28-9656-AA114A0ABCA3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9523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BED6-36D1-4B28-9656-AA114A0ABCA3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5015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BED6-36D1-4B28-9656-AA114A0ABCA3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86102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BED6-36D1-4B28-9656-AA114A0ABCA3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60743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BED6-36D1-4B28-9656-AA114A0ABCA3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95059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BED6-36D1-4B28-9656-AA114A0ABCA3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62814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BED6-36D1-4B28-9656-AA114A0ABCA3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92078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BED6-36D1-4B28-9656-AA114A0ABCA3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14933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1BED6-36D1-4B28-9656-AA114A0ABCA3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4799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hyperlink" Target="http://www.incibe.es/enise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641271" y="611947"/>
            <a:ext cx="5216794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600">
                <a:solidFill>
                  <a:srgbClr val="E73137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4302127"/>
            <a:ext cx="9144000" cy="2555875"/>
            <a:chOff x="0" y="4302127"/>
            <a:chExt cx="9144000" cy="2555875"/>
          </a:xfrm>
        </p:grpSpPr>
        <p:pic>
          <p:nvPicPr>
            <p:cNvPr id="2" name="Picture 1" descr="Logotipo INCIBE, Ministerio de Industria, Energía y Turismo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4302127"/>
              <a:ext cx="9144000" cy="2555875"/>
            </a:xfrm>
            <a:prstGeom prst="rect">
              <a:avLst/>
            </a:prstGeom>
          </p:spPr>
        </p:pic>
        <p:pic>
          <p:nvPicPr>
            <p:cNvPr id="4" name="Imagen 3" descr="W:\UTILES COMUNICACIÓN\LOGOS\METAD\METAD.Gob.jpg"/>
            <p:cNvPicPr/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6762" y="5010566"/>
              <a:ext cx="1647825" cy="492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Imagen 8" descr="https://pbs.twimg.com/media/DCMQ70CWsAAJYQv.jpg:large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81"/>
          <a:stretch/>
        </p:blipFill>
        <p:spPr bwMode="auto">
          <a:xfrm>
            <a:off x="254197" y="1149775"/>
            <a:ext cx="3360003" cy="28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4221618" y="3505162"/>
            <a:ext cx="3349980" cy="4194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dirty="0">
                <a:latin typeface="Orbitron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León, 24 y 25 de octubre</a:t>
            </a:r>
            <a:endParaRPr lang="en-US" sz="2500" b="1" i="1" dirty="0">
              <a:latin typeface="Orbitron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Imagen 10" descr="https://pbs.twimg.com/media/DCMQ70CWsAAJYQv.jpg:large"/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333"/>
          <a:stretch/>
        </p:blipFill>
        <p:spPr bwMode="auto">
          <a:xfrm>
            <a:off x="4450929" y="2081972"/>
            <a:ext cx="3735841" cy="1372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2494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tipo INCIB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4750" y="5476727"/>
            <a:ext cx="2304000" cy="54368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404889" y="3338230"/>
            <a:ext cx="455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E73137"/>
                </a:solidFill>
              </a:rPr>
              <a:t>Gracias </a:t>
            </a:r>
            <a:r>
              <a:rPr lang="en-US" sz="3600" dirty="0" err="1">
                <a:solidFill>
                  <a:srgbClr val="E73137"/>
                </a:solidFill>
              </a:rPr>
              <a:t>por</a:t>
            </a:r>
            <a:r>
              <a:rPr lang="en-US" sz="3600" dirty="0">
                <a:solidFill>
                  <a:srgbClr val="E73137"/>
                </a:solidFill>
              </a:rPr>
              <a:t> </a:t>
            </a:r>
            <a:r>
              <a:rPr lang="en-US" sz="3600" dirty="0" err="1">
                <a:solidFill>
                  <a:srgbClr val="E73137"/>
                </a:solidFill>
              </a:rPr>
              <a:t>su</a:t>
            </a:r>
            <a:r>
              <a:rPr lang="en-US" sz="3600" dirty="0">
                <a:solidFill>
                  <a:srgbClr val="E73137"/>
                </a:solidFill>
              </a:rPr>
              <a:t> </a:t>
            </a:r>
            <a:r>
              <a:rPr lang="en-US" sz="3600" dirty="0" err="1">
                <a:solidFill>
                  <a:srgbClr val="E73137"/>
                </a:solidFill>
              </a:rPr>
              <a:t>atención</a:t>
            </a:r>
            <a:endParaRPr lang="en-US" sz="3600" dirty="0">
              <a:solidFill>
                <a:srgbClr val="E73137"/>
              </a:solidFill>
            </a:endParaRPr>
          </a:p>
        </p:txBody>
      </p:sp>
      <p:pic>
        <p:nvPicPr>
          <p:cNvPr id="7" name="Imagen 6" descr="W:\UTILES COMUNICACIÓN\LOGOS\METAD\METAD.Gob.jpg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9202" y="5479889"/>
            <a:ext cx="1738314" cy="5436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109683" y="1223007"/>
            <a:ext cx="7297054" cy="60740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dirty="0">
                <a:latin typeface="Orbitron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Auditorio Ciudad de León</a:t>
            </a:r>
          </a:p>
          <a:p>
            <a:r>
              <a:rPr lang="es-ES" sz="2200" dirty="0">
                <a:latin typeface="Orbitron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24 y 25 de Octubre</a:t>
            </a:r>
            <a:endParaRPr lang="en-US" sz="2200" dirty="0">
              <a:latin typeface="Orbitron" panose="020000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ángulo 7"/>
          <p:cNvSpPr/>
          <p:nvPr userDrawn="1"/>
        </p:nvSpPr>
        <p:spPr>
          <a:xfrm>
            <a:off x="4770910" y="1704445"/>
            <a:ext cx="3781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u="sng" dirty="0">
                <a:solidFill>
                  <a:srgbClr val="E73137"/>
                </a:solidFill>
                <a:latin typeface="Orbitro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http://www.incibe.es/enise</a:t>
            </a:r>
            <a:endParaRPr lang="es-ES" b="1" dirty="0">
              <a:latin typeface="Orbitron" panose="02000000000000000000" pitchFamily="2" charset="0"/>
            </a:endParaRPr>
          </a:p>
        </p:txBody>
      </p:sp>
      <p:sp>
        <p:nvSpPr>
          <p:cNvPr id="9" name="Rectángulo 8"/>
          <p:cNvSpPr/>
          <p:nvPr userDrawn="1"/>
        </p:nvSpPr>
        <p:spPr>
          <a:xfrm>
            <a:off x="7072717" y="2045524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Orbitro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#11ENISE</a:t>
            </a:r>
            <a:endParaRPr lang="es-ES" dirty="0">
              <a:latin typeface="Orbitron" panose="02000000000000000000" pitchFamily="2" charset="0"/>
            </a:endParaRPr>
          </a:p>
        </p:txBody>
      </p:sp>
      <p:pic>
        <p:nvPicPr>
          <p:cNvPr id="10" name="Imagen 9" descr="https://pbs.twimg.com/media/DCMQ70CWsAAJYQv.jpg:large"/>
          <p:cNvPicPr/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81"/>
          <a:stretch/>
        </p:blipFill>
        <p:spPr bwMode="auto">
          <a:xfrm>
            <a:off x="1109683" y="320561"/>
            <a:ext cx="3318646" cy="276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4334" y="4145861"/>
            <a:ext cx="2947752" cy="86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45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tipo INCIB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0188"/>
            <a:ext cx="9144000" cy="520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8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73137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4426"/>
            <a:ext cx="8229600" cy="5011738"/>
          </a:xfrm>
          <a:prstGeom prst="rect">
            <a:avLst/>
          </a:prstGeom>
        </p:spPr>
        <p:txBody>
          <a:bodyPr/>
          <a:lstStyle>
            <a:lvl1pPr>
              <a:buClr>
                <a:srgbClr val="E73137"/>
              </a:buClr>
              <a:buFont typeface="Wingdings" pitchFamily="2" charset="2"/>
              <a:buChar char=""/>
              <a:defRPr b="1"/>
            </a:lvl1pPr>
            <a:lvl2pPr>
              <a:buClr>
                <a:srgbClr val="FFDD00"/>
              </a:buClr>
              <a:buFont typeface="Wingdings" pitchFamily="2" charset="2"/>
              <a:buChar char="§"/>
              <a:defRPr/>
            </a:lvl2pPr>
            <a:lvl3pPr>
              <a:buClr>
                <a:srgbClr val="E73137"/>
              </a:buClr>
              <a:buSzPct val="85000"/>
              <a:buFont typeface="Calibri" pitchFamily="34" charset="0"/>
              <a:buChar char="□"/>
              <a:defRPr/>
            </a:lvl3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1445079" y="6307140"/>
            <a:ext cx="1379759" cy="358356"/>
            <a:chOff x="1445079" y="6307140"/>
            <a:chExt cx="1379759" cy="358356"/>
          </a:xfrm>
        </p:grpSpPr>
        <p:pic>
          <p:nvPicPr>
            <p:cNvPr id="6" name="Imagen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00838" y="6307140"/>
              <a:ext cx="1224000" cy="358356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 userDrawn="1"/>
          </p:nvSpPr>
          <p:spPr>
            <a:xfrm>
              <a:off x="1445079" y="6330188"/>
              <a:ext cx="302078" cy="234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xmlns="" val="37845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2"/>
            <a:ext cx="4038600" cy="498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2"/>
            <a:ext cx="4038600" cy="498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8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73137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pic>
        <p:nvPicPr>
          <p:cNvPr id="10" name="Picture 3" descr="Logotipo INCIB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0188"/>
            <a:ext cx="9144000" cy="520700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644" y="6382490"/>
            <a:ext cx="421155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68757E"/>
                </a:solidFill>
              </a:defRPr>
            </a:lvl1pPr>
          </a:lstStyle>
          <a:p>
            <a:fld id="{97936E1C-7834-E14D-8291-FDD4E07A9454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1445079" y="6307140"/>
            <a:ext cx="1379759" cy="358356"/>
            <a:chOff x="1445079" y="6307140"/>
            <a:chExt cx="1379759" cy="358356"/>
          </a:xfrm>
        </p:grpSpPr>
        <p:pic>
          <p:nvPicPr>
            <p:cNvPr id="9" name="Imagen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00838" y="6307140"/>
              <a:ext cx="1224000" cy="358356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 userDrawn="1"/>
          </p:nvSpPr>
          <p:spPr>
            <a:xfrm>
              <a:off x="1445079" y="6330188"/>
              <a:ext cx="302078" cy="234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xmlns="" val="138334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078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60550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2078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60550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8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73137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pic>
        <p:nvPicPr>
          <p:cNvPr id="15" name="Picture 3" descr="Logotipo INCIB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0188"/>
            <a:ext cx="9144000" cy="52070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644" y="6382490"/>
            <a:ext cx="421155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68757E"/>
                </a:solidFill>
              </a:defRPr>
            </a:lvl1pPr>
          </a:lstStyle>
          <a:p>
            <a:fld id="{97936E1C-7834-E14D-8291-FDD4E07A9454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1445079" y="6307140"/>
            <a:ext cx="1379759" cy="358356"/>
            <a:chOff x="1445079" y="6307140"/>
            <a:chExt cx="1379759" cy="358356"/>
          </a:xfrm>
        </p:grpSpPr>
        <p:pic>
          <p:nvPicPr>
            <p:cNvPr id="10" name="Imagen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00838" y="6307140"/>
              <a:ext cx="1224000" cy="358356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 userDrawn="1"/>
          </p:nvSpPr>
          <p:spPr>
            <a:xfrm>
              <a:off x="1445079" y="6330188"/>
              <a:ext cx="302078" cy="234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xmlns="" val="314676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8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73137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pic>
        <p:nvPicPr>
          <p:cNvPr id="7" name="Picture 3" descr="Logotipo INCIB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0188"/>
            <a:ext cx="9144000" cy="52070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644" y="6382490"/>
            <a:ext cx="421155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68757E"/>
                </a:solidFill>
              </a:defRPr>
            </a:lvl1pPr>
          </a:lstStyle>
          <a:p>
            <a:fld id="{97936E1C-7834-E14D-8291-FDD4E07A9454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5" name="Grupo 4"/>
          <p:cNvGrpSpPr/>
          <p:nvPr userDrawn="1"/>
        </p:nvGrpSpPr>
        <p:grpSpPr>
          <a:xfrm>
            <a:off x="1445079" y="6307140"/>
            <a:ext cx="1379759" cy="358356"/>
            <a:chOff x="1445079" y="6307140"/>
            <a:chExt cx="1379759" cy="358356"/>
          </a:xfrm>
        </p:grpSpPr>
        <p:pic>
          <p:nvPicPr>
            <p:cNvPr id="9" name="Imagen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00838" y="6307140"/>
              <a:ext cx="1224000" cy="358356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 userDrawn="1"/>
          </p:nvSpPr>
          <p:spPr>
            <a:xfrm>
              <a:off x="1445079" y="6330188"/>
              <a:ext cx="302078" cy="234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xmlns="" val="209984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Logotipo INCIB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0188"/>
            <a:ext cx="9144000" cy="5207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644" y="6382490"/>
            <a:ext cx="421155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68757E"/>
                </a:solidFill>
              </a:defRPr>
            </a:lvl1pPr>
          </a:lstStyle>
          <a:p>
            <a:fld id="{97936E1C-7834-E14D-8291-FDD4E07A9454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1445079" y="6307140"/>
            <a:ext cx="1379759" cy="358356"/>
            <a:chOff x="1445079" y="6307140"/>
            <a:chExt cx="1379759" cy="358356"/>
          </a:xfrm>
        </p:grpSpPr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00838" y="6307140"/>
              <a:ext cx="1224000" cy="358356"/>
            </a:xfrm>
            <a:prstGeom prst="rect">
              <a:avLst/>
            </a:prstGeom>
          </p:spPr>
        </p:pic>
        <p:sp>
          <p:nvSpPr>
            <p:cNvPr id="8" name="Rectángulo 7"/>
            <p:cNvSpPr/>
            <p:nvPr userDrawn="1"/>
          </p:nvSpPr>
          <p:spPr>
            <a:xfrm>
              <a:off x="1445079" y="6330188"/>
              <a:ext cx="302078" cy="234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xmlns="" val="423937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E73137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pic>
        <p:nvPicPr>
          <p:cNvPr id="8" name="Picture 3" descr="Logotipo INCIB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0188"/>
            <a:ext cx="9144000" cy="52070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644" y="6382490"/>
            <a:ext cx="421155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68757E"/>
                </a:solidFill>
              </a:defRPr>
            </a:lvl1pPr>
          </a:lstStyle>
          <a:p>
            <a:fld id="{97936E1C-7834-E14D-8291-FDD4E07A9454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1445079" y="6307140"/>
            <a:ext cx="1379759" cy="358356"/>
            <a:chOff x="1445079" y="6307140"/>
            <a:chExt cx="1379759" cy="358356"/>
          </a:xfrm>
        </p:grpSpPr>
        <p:pic>
          <p:nvPicPr>
            <p:cNvPr id="10" name="Imagen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00838" y="6307140"/>
              <a:ext cx="1224000" cy="358356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 userDrawn="1"/>
          </p:nvSpPr>
          <p:spPr>
            <a:xfrm>
              <a:off x="1445079" y="6330188"/>
              <a:ext cx="302078" cy="234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xmlns="" val="396309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73137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10" name="Picture 3" descr="Logotipo INCIB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0188"/>
            <a:ext cx="9144000" cy="5207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644" y="6382490"/>
            <a:ext cx="421155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68757E"/>
                </a:solidFill>
              </a:defRPr>
            </a:lvl1pPr>
          </a:lstStyle>
          <a:p>
            <a:fld id="{97936E1C-7834-E14D-8291-FDD4E07A9454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1445079" y="6307140"/>
            <a:ext cx="1379759" cy="358356"/>
            <a:chOff x="1445079" y="6307140"/>
            <a:chExt cx="1379759" cy="358356"/>
          </a:xfrm>
        </p:grpSpPr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00838" y="6307140"/>
              <a:ext cx="1224000" cy="358356"/>
            </a:xfrm>
            <a:prstGeom prst="rect">
              <a:avLst/>
            </a:prstGeom>
          </p:spPr>
        </p:pic>
        <p:sp>
          <p:nvSpPr>
            <p:cNvPr id="8" name="Rectángulo 7"/>
            <p:cNvSpPr/>
            <p:nvPr userDrawn="1"/>
          </p:nvSpPr>
          <p:spPr>
            <a:xfrm>
              <a:off x="1445079" y="6330188"/>
              <a:ext cx="302078" cy="234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xmlns="" val="7817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E73137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10" name="Picture 9" descr="Logotipo INCIB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0188"/>
            <a:ext cx="9144000" cy="52070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10318" y="643964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644" y="6439640"/>
            <a:ext cx="42115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936E1C-7834-E14D-8291-FDD4E07A9454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1445079" y="6307140"/>
            <a:ext cx="1379759" cy="358356"/>
            <a:chOff x="1445079" y="6307140"/>
            <a:chExt cx="1379759" cy="358356"/>
          </a:xfrm>
        </p:grpSpPr>
        <p:pic>
          <p:nvPicPr>
            <p:cNvPr id="8" name="Imagen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00838" y="6307140"/>
              <a:ext cx="1224000" cy="358356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 userDrawn="1"/>
          </p:nvSpPr>
          <p:spPr>
            <a:xfrm>
              <a:off x="1445079" y="6330188"/>
              <a:ext cx="302078" cy="234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xmlns="" val="216953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5428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7802" y="218485"/>
            <a:ext cx="5710263" cy="186348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BRIDGING R&amp;I WITH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THE BUSINESS WORLD</a:t>
            </a:r>
            <a:r>
              <a:rPr lang="en-US" dirty="0"/>
              <a:t/>
            </a:r>
            <a:br>
              <a:rPr lang="en-US" dirty="0"/>
            </a:br>
            <a:r>
              <a:rPr lang="pt-BR" sz="2200" b="1" dirty="0">
                <a:solidFill>
                  <a:srgbClr val="0070C0"/>
                </a:solidFill>
                <a:latin typeface="+mn-lt"/>
              </a:rPr>
              <a:t>BY CYBERWATCHING.EU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/>
            </a:r>
            <a:br>
              <a:rPr lang="en-US" dirty="0">
                <a:solidFill>
                  <a:srgbClr val="0070C0"/>
                </a:solidFill>
                <a:latin typeface="+mn-lt"/>
              </a:rPr>
            </a:br>
            <a:r>
              <a:rPr lang="en-US" sz="2200" dirty="0">
                <a:solidFill>
                  <a:srgbClr val="0070C0"/>
                </a:solidFill>
                <a:latin typeface="+mn-lt"/>
              </a:rPr>
              <a:t>THE EUROPEAN OBSERVATORY OF RESEARCH AND INNOVATION ON CYBERSECURITY AND PRIVACY</a:t>
            </a:r>
            <a:endParaRPr lang="en-US" sz="1800" b="1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DD0A929C-5537-4020-A83A-E2EA03E8BF57}"/>
              </a:ext>
            </a:extLst>
          </p:cNvPr>
          <p:cNvGrpSpPr/>
          <p:nvPr/>
        </p:nvGrpSpPr>
        <p:grpSpPr>
          <a:xfrm>
            <a:off x="5660859" y="5700612"/>
            <a:ext cx="3163986" cy="838543"/>
            <a:chOff x="5660859" y="5700612"/>
            <a:chExt cx="3163986" cy="838543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xmlns="" id="{A684CBA2-9EA1-4744-83F2-992FF5ED0272}"/>
                </a:ext>
              </a:extLst>
            </p:cNvPr>
            <p:cNvSpPr/>
            <p:nvPr/>
          </p:nvSpPr>
          <p:spPr>
            <a:xfrm>
              <a:off x="5660859" y="5700612"/>
              <a:ext cx="3163986" cy="838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7" descr="Cyberwatching_logo1.eps">
              <a:extLst>
                <a:ext uri="{FF2B5EF4-FFF2-40B4-BE49-F238E27FC236}">
                  <a16:creationId xmlns:a16="http://schemas.microsoft.com/office/drawing/2014/main" xmlns="" id="{54F5A319-ABA2-4C34-8981-0B6188763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60859" y="5700612"/>
              <a:ext cx="3163986" cy="838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5711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93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A58F8B3-E357-409A-8CA0-3EB58EF68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12" y="1216111"/>
            <a:ext cx="3729788" cy="1297318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2369" y="2608838"/>
            <a:ext cx="3055399" cy="95046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Javier Tobal </a:t>
            </a:r>
          </a:p>
          <a:p>
            <a:pPr marL="0" indent="0">
              <a:buNone/>
            </a:pPr>
            <a:r>
              <a:rPr lang="en-US" sz="2000" dirty="0"/>
              <a:t>Project Manager</a:t>
            </a:r>
          </a:p>
          <a:p>
            <a:endParaRPr lang="es-ES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7709F8E6-D654-4D89-ADA8-1DD10F5C8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812"/>
          </a:xfrm>
        </p:spPr>
        <p:txBody>
          <a:bodyPr/>
          <a:lstStyle/>
          <a:p>
            <a:r>
              <a:rPr lang="en-GB" b="1" dirty="0"/>
              <a:t>WELCOME MESSAGE</a:t>
            </a:r>
            <a:endParaRPr lang="es-ES" dirty="0"/>
          </a:p>
        </p:txBody>
      </p:sp>
      <p:pic>
        <p:nvPicPr>
          <p:cNvPr id="16" name="Picture 7" descr="Cyberwatching_logo1.eps">
            <a:extLst>
              <a:ext uri="{FF2B5EF4-FFF2-40B4-BE49-F238E27FC236}">
                <a16:creationId xmlns:a16="http://schemas.microsoft.com/office/drawing/2014/main" xmlns="" id="{E326C10E-215A-4C7C-A5A6-DF4F28DDA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2312" y="5866693"/>
            <a:ext cx="3097476" cy="820916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xmlns="" id="{C8CC4BA3-660E-48F4-8EDE-30B695F456C2}"/>
              </a:ext>
            </a:extLst>
          </p:cNvPr>
          <p:cNvGrpSpPr/>
          <p:nvPr/>
        </p:nvGrpSpPr>
        <p:grpSpPr>
          <a:xfrm>
            <a:off x="241762" y="2596510"/>
            <a:ext cx="10589582" cy="2461781"/>
            <a:chOff x="241762" y="1605182"/>
            <a:chExt cx="10589582" cy="2461781"/>
          </a:xfrm>
        </p:grpSpPr>
        <p:sp>
          <p:nvSpPr>
            <p:cNvPr id="25" name="Marcador de contenido 2">
              <a:extLst>
                <a:ext uri="{FF2B5EF4-FFF2-40B4-BE49-F238E27FC236}">
                  <a16:creationId xmlns:a16="http://schemas.microsoft.com/office/drawing/2014/main" xmlns="" id="{10A2C8DF-E035-4895-9B8C-8F2342B2155F}"/>
                </a:ext>
              </a:extLst>
            </p:cNvPr>
            <p:cNvSpPr txBox="1">
              <a:spLocks/>
            </p:cNvSpPr>
            <p:nvPr/>
          </p:nvSpPr>
          <p:spPr>
            <a:xfrm>
              <a:off x="4149582" y="1605182"/>
              <a:ext cx="5173579" cy="166208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Font typeface="Wingdings" pitchFamily="2" charset="2"/>
                <a:buChar char="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FFDD00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SzPct val="85000"/>
                <a:buFont typeface="Calibri" pitchFamily="34" charset="0"/>
                <a:buChar char="□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4000" dirty="0"/>
                <a:t>AEI </a:t>
              </a:r>
              <a:r>
                <a:rPr lang="en-US" sz="4000" dirty="0" err="1"/>
                <a:t>Ciberseguridad</a:t>
              </a:r>
              <a:r>
                <a:rPr lang="en-US" sz="4000" dirty="0"/>
                <a:t> </a:t>
              </a:r>
            </a:p>
            <a:p>
              <a:pPr marL="0" indent="0">
                <a:buNone/>
              </a:pPr>
              <a:r>
                <a:rPr lang="en-US" sz="2000" i="1" dirty="0"/>
                <a:t>AEI Ciberseguridad y </a:t>
              </a:r>
              <a:r>
                <a:rPr lang="en-US" sz="2000" i="1" dirty="0" err="1"/>
                <a:t>Tecnologías</a:t>
              </a:r>
              <a:r>
                <a:rPr lang="en-US" sz="2000" i="1" dirty="0"/>
                <a:t> </a:t>
              </a:r>
              <a:r>
                <a:rPr lang="en-US" sz="2000" i="1" dirty="0" err="1"/>
                <a:t>avanzadas</a:t>
              </a:r>
              <a:endParaRPr lang="en-US" sz="2000" i="1" dirty="0"/>
            </a:p>
            <a:p>
              <a:pPr marL="0" indent="0">
                <a:buFont typeface="Wingdings" pitchFamily="2" charset="2"/>
                <a:buNone/>
              </a:pPr>
              <a:r>
                <a:rPr lang="en-US" dirty="0"/>
                <a:t>	</a:t>
              </a:r>
            </a:p>
            <a:p>
              <a:endParaRPr lang="es-ES" dirty="0"/>
            </a:p>
          </p:txBody>
        </p: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xmlns="" id="{7D6545A5-495C-4A20-9354-389EF52C95E1}"/>
                </a:ext>
              </a:extLst>
            </p:cNvPr>
            <p:cNvGrpSpPr/>
            <p:nvPr/>
          </p:nvGrpSpPr>
          <p:grpSpPr>
            <a:xfrm>
              <a:off x="241762" y="2976435"/>
              <a:ext cx="10589582" cy="1090528"/>
              <a:chOff x="241762" y="2976435"/>
              <a:chExt cx="10589582" cy="1090528"/>
            </a:xfrm>
          </p:grpSpPr>
          <p:grpSp>
            <p:nvGrpSpPr>
              <p:cNvPr id="26" name="Grupo 25">
                <a:extLst>
                  <a:ext uri="{FF2B5EF4-FFF2-40B4-BE49-F238E27FC236}">
                    <a16:creationId xmlns:a16="http://schemas.microsoft.com/office/drawing/2014/main" xmlns="" id="{34E466B9-FFF6-444A-BAC9-9A2E1804BFD1}"/>
                  </a:ext>
                </a:extLst>
              </p:cNvPr>
              <p:cNvGrpSpPr/>
              <p:nvPr/>
            </p:nvGrpSpPr>
            <p:grpSpPr>
              <a:xfrm>
                <a:off x="241762" y="2983153"/>
                <a:ext cx="5980781" cy="509441"/>
                <a:chOff x="457199" y="2135862"/>
                <a:chExt cx="5980781" cy="509441"/>
              </a:xfrm>
            </p:grpSpPr>
            <p:pic>
              <p:nvPicPr>
                <p:cNvPr id="21" name="Picture 4">
                  <a:extLst>
                    <a:ext uri="{FF2B5EF4-FFF2-40B4-BE49-F238E27FC236}">
                      <a16:creationId xmlns:a16="http://schemas.microsoft.com/office/drawing/2014/main" xmlns="" id="{BCCDD2BC-15B2-4A32-88CD-EA0BC1372F1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 bwMode="auto">
                <a:xfrm>
                  <a:off x="457199" y="2135862"/>
                  <a:ext cx="433137" cy="4331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8" name="Marcador de contenido 2">
                  <a:extLst>
                    <a:ext uri="{FF2B5EF4-FFF2-40B4-BE49-F238E27FC236}">
                      <a16:creationId xmlns:a16="http://schemas.microsoft.com/office/drawing/2014/main" xmlns="" id="{11408D2F-54BD-4F07-9D74-24C555B2BA4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90337" y="2169040"/>
                  <a:ext cx="5547643" cy="476263"/>
                </a:xfrm>
                <a:prstGeom prst="rect">
                  <a:avLst/>
                </a:prstGeom>
              </p:spPr>
              <p:txBody>
                <a:bodyPr/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Clr>
                      <a:srgbClr val="E73137"/>
                    </a:buClr>
                    <a:buFont typeface="Wingdings" pitchFamily="2" charset="2"/>
                    <a:buChar char=""/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Clr>
                      <a:srgbClr val="FFDD00"/>
                    </a:buClr>
                    <a:buFont typeface="Wingdings" pitchFamily="2" charset="2"/>
                    <a:buChar char="§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Clr>
                      <a:srgbClr val="E73137"/>
                    </a:buClr>
                    <a:buSzPct val="85000"/>
                    <a:buFont typeface="Calibri" pitchFamily="34" charset="0"/>
                    <a:buChar char="□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Wingdings" pitchFamily="2" charset="2"/>
                    <a:buNone/>
                  </a:pPr>
                  <a:r>
                    <a:rPr lang="en-US" sz="2000" dirty="0"/>
                    <a:t>javier.tobal@aeiciberseguridad.es</a:t>
                  </a:r>
                </a:p>
              </p:txBody>
            </p:sp>
          </p:grpSp>
          <p:grpSp>
            <p:nvGrpSpPr>
              <p:cNvPr id="27" name="Grupo 26">
                <a:extLst>
                  <a:ext uri="{FF2B5EF4-FFF2-40B4-BE49-F238E27FC236}">
                    <a16:creationId xmlns:a16="http://schemas.microsoft.com/office/drawing/2014/main" xmlns="" id="{1E6A2F87-3DE6-4F45-B446-53F3E21B43E7}"/>
                  </a:ext>
                </a:extLst>
              </p:cNvPr>
              <p:cNvGrpSpPr/>
              <p:nvPr/>
            </p:nvGrpSpPr>
            <p:grpSpPr>
              <a:xfrm>
                <a:off x="918215" y="3525772"/>
                <a:ext cx="5021979" cy="516218"/>
                <a:chOff x="188721" y="2048162"/>
                <a:chExt cx="5021979" cy="516218"/>
              </a:xfrm>
            </p:grpSpPr>
            <p:pic>
              <p:nvPicPr>
                <p:cNvPr id="22" name="Picture 4" descr="http://icons.iconarchive.com/icons/paomedia/small-n-flat/1024/social-twitter-icon.png">
                  <a:extLst>
                    <a:ext uri="{FF2B5EF4-FFF2-40B4-BE49-F238E27FC236}">
                      <a16:creationId xmlns:a16="http://schemas.microsoft.com/office/drawing/2014/main" xmlns="" id="{1ED0AE84-8144-48E2-BB12-4494DAD45B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8721" y="2048162"/>
                  <a:ext cx="433137" cy="4331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9" name="Marcador de contenido 2">
                  <a:extLst>
                    <a:ext uri="{FF2B5EF4-FFF2-40B4-BE49-F238E27FC236}">
                      <a16:creationId xmlns:a16="http://schemas.microsoft.com/office/drawing/2014/main" xmlns="" id="{593F0B94-6251-4438-86A5-B6F52112FC9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52686" y="2088117"/>
                  <a:ext cx="4458014" cy="476263"/>
                </a:xfrm>
                <a:prstGeom prst="rect">
                  <a:avLst/>
                </a:prstGeom>
              </p:spPr>
              <p:txBody>
                <a:bodyPr/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Clr>
                      <a:srgbClr val="E73137"/>
                    </a:buClr>
                    <a:buFont typeface="Wingdings" pitchFamily="2" charset="2"/>
                    <a:buChar char=""/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Clr>
                      <a:srgbClr val="FFDD00"/>
                    </a:buClr>
                    <a:buFont typeface="Wingdings" pitchFamily="2" charset="2"/>
                    <a:buChar char="§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Clr>
                      <a:srgbClr val="E73137"/>
                    </a:buClr>
                    <a:buSzPct val="85000"/>
                    <a:buFont typeface="Calibri" pitchFamily="34" charset="0"/>
                    <a:buChar char="□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Wingdings" pitchFamily="2" charset="2"/>
                    <a:buNone/>
                  </a:pPr>
                  <a:r>
                    <a:rPr lang="en-US" sz="2000" dirty="0"/>
                    <a:t>@</a:t>
                  </a:r>
                  <a:r>
                    <a:rPr lang="en-US" sz="2000" dirty="0" err="1"/>
                    <a:t>javitobal</a:t>
                  </a:r>
                  <a:endParaRPr lang="en-US" sz="2000" dirty="0"/>
                </a:p>
              </p:txBody>
            </p:sp>
          </p:grpSp>
          <p:grpSp>
            <p:nvGrpSpPr>
              <p:cNvPr id="31" name="Grupo 30">
                <a:extLst>
                  <a:ext uri="{FF2B5EF4-FFF2-40B4-BE49-F238E27FC236}">
                    <a16:creationId xmlns:a16="http://schemas.microsoft.com/office/drawing/2014/main" xmlns="" id="{9B716945-CCB1-4076-9A57-19D17CB8CE8D}"/>
                  </a:ext>
                </a:extLst>
              </p:cNvPr>
              <p:cNvGrpSpPr/>
              <p:nvPr/>
            </p:nvGrpSpPr>
            <p:grpSpPr>
              <a:xfrm>
                <a:off x="5011918" y="2976435"/>
                <a:ext cx="4919370" cy="481591"/>
                <a:chOff x="309717" y="4824836"/>
                <a:chExt cx="4919370" cy="481591"/>
              </a:xfrm>
            </p:grpSpPr>
            <p:pic>
              <p:nvPicPr>
                <p:cNvPr id="1028" name="Picture 4">
                  <a:extLst>
                    <a:ext uri="{FF2B5EF4-FFF2-40B4-BE49-F238E27FC236}">
                      <a16:creationId xmlns:a16="http://schemas.microsoft.com/office/drawing/2014/main" xmlns="" id="{053FD1B2-552C-4BB8-A486-836D3F9DBF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 bwMode="auto">
                <a:xfrm>
                  <a:off x="309717" y="4849268"/>
                  <a:ext cx="433137" cy="4331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Marcador de contenido 2">
                  <a:extLst>
                    <a:ext uri="{FF2B5EF4-FFF2-40B4-BE49-F238E27FC236}">
                      <a16:creationId xmlns:a16="http://schemas.microsoft.com/office/drawing/2014/main" xmlns="" id="{31776FE1-D668-42F7-A8AE-61259CCF9FA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71074" y="4824836"/>
                  <a:ext cx="4458013" cy="481591"/>
                </a:xfrm>
                <a:prstGeom prst="rect">
                  <a:avLst/>
                </a:prstGeom>
              </p:spPr>
              <p:txBody>
                <a:bodyPr anchor="ctr"/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Clr>
                      <a:srgbClr val="E73137"/>
                    </a:buClr>
                    <a:buFont typeface="Wingdings" pitchFamily="2" charset="2"/>
                    <a:buChar char=""/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Clr>
                      <a:srgbClr val="FFDD00"/>
                    </a:buClr>
                    <a:buFont typeface="Wingdings" pitchFamily="2" charset="2"/>
                    <a:buChar char="§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Clr>
                      <a:srgbClr val="E73137"/>
                    </a:buClr>
                    <a:buSzPct val="85000"/>
                    <a:buFont typeface="Calibri" pitchFamily="34" charset="0"/>
                    <a:buChar char="□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Wingdings" pitchFamily="2" charset="2"/>
                    <a:buNone/>
                  </a:pPr>
                  <a:r>
                    <a:rPr lang="en-US" sz="2000" dirty="0"/>
                    <a:t>www.aeiciberseguridad.es</a:t>
                  </a:r>
                </a:p>
              </p:txBody>
            </p:sp>
          </p:grpSp>
          <p:grpSp>
            <p:nvGrpSpPr>
              <p:cNvPr id="30" name="Grupo 29">
                <a:extLst>
                  <a:ext uri="{FF2B5EF4-FFF2-40B4-BE49-F238E27FC236}">
                    <a16:creationId xmlns:a16="http://schemas.microsoft.com/office/drawing/2014/main" xmlns="" id="{B8B46BFB-1C33-42BC-AF52-10726D52CF48}"/>
                  </a:ext>
                </a:extLst>
              </p:cNvPr>
              <p:cNvGrpSpPr/>
              <p:nvPr/>
            </p:nvGrpSpPr>
            <p:grpSpPr>
              <a:xfrm>
                <a:off x="5793925" y="3492594"/>
                <a:ext cx="5037419" cy="574369"/>
                <a:chOff x="310931" y="5308516"/>
                <a:chExt cx="5037419" cy="574369"/>
              </a:xfrm>
            </p:grpSpPr>
            <p:pic>
              <p:nvPicPr>
                <p:cNvPr id="19" name="Picture 4" descr="http://icons.iconarchive.com/icons/paomedia/small-n-flat/1024/social-twitter-icon.png">
                  <a:extLst>
                    <a:ext uri="{FF2B5EF4-FFF2-40B4-BE49-F238E27FC236}">
                      <a16:creationId xmlns:a16="http://schemas.microsoft.com/office/drawing/2014/main" xmlns="" id="{4362E409-DBB4-444C-A487-1D1B11BEDE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0931" y="5341694"/>
                  <a:ext cx="433137" cy="4331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" name="Marcador de contenido 2">
                  <a:extLst>
                    <a:ext uri="{FF2B5EF4-FFF2-40B4-BE49-F238E27FC236}">
                      <a16:creationId xmlns:a16="http://schemas.microsoft.com/office/drawing/2014/main" xmlns="" id="{0115C2A2-67C6-4BCD-BC7C-4EFEE020176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90337" y="5308516"/>
                  <a:ext cx="4458013" cy="574369"/>
                </a:xfrm>
                <a:prstGeom prst="rect">
                  <a:avLst/>
                </a:prstGeom>
              </p:spPr>
              <p:txBody>
                <a:bodyPr anchor="ctr"/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Clr>
                      <a:srgbClr val="E73137"/>
                    </a:buClr>
                    <a:buFont typeface="Wingdings" pitchFamily="2" charset="2"/>
                    <a:buChar char=""/>
                    <a:defRPr sz="2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Clr>
                      <a:srgbClr val="FFDD00"/>
                    </a:buClr>
                    <a:buFont typeface="Wingdings" pitchFamily="2" charset="2"/>
                    <a:buChar char="§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Clr>
                      <a:srgbClr val="E73137"/>
                    </a:buClr>
                    <a:buSzPct val="85000"/>
                    <a:buFont typeface="Calibri" pitchFamily="34" charset="0"/>
                    <a:buChar char="□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Wingdings" pitchFamily="2" charset="2"/>
                    <a:buNone/>
                  </a:pPr>
                  <a:r>
                    <a:rPr lang="en-US" sz="2000" dirty="0"/>
                    <a:t>@</a:t>
                  </a:r>
                  <a:r>
                    <a:rPr lang="en-US" sz="2000" dirty="0" err="1"/>
                    <a:t>aeiciberseg</a:t>
                  </a:r>
                  <a:endParaRPr lang="en-US" sz="20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2251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xmlns="" id="{10A2C8DF-E035-4895-9B8C-8F2342B2155F}"/>
              </a:ext>
            </a:extLst>
          </p:cNvPr>
          <p:cNvSpPr txBox="1">
            <a:spLocks/>
          </p:cNvSpPr>
          <p:nvPr/>
        </p:nvSpPr>
        <p:spPr>
          <a:xfrm>
            <a:off x="4100050" y="2008611"/>
            <a:ext cx="5173579" cy="7408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73137"/>
              </a:buClr>
              <a:buFont typeface="Wingdings" pitchFamily="2" charset="2"/>
              <a:buChar char="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D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73137"/>
              </a:buClr>
              <a:buSzPct val="85000"/>
              <a:buFont typeface="Calibri" pitchFamily="34" charset="0"/>
              <a:buChar char="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/>
              <a:t>Conceptivity</a:t>
            </a:r>
            <a:endParaRPr lang="en-US" sz="4000" dirty="0"/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	</a:t>
            </a:r>
          </a:p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3768" y="2008611"/>
            <a:ext cx="2974258" cy="95046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Mark Miller</a:t>
            </a:r>
          </a:p>
          <a:p>
            <a:pPr marL="0" indent="0" algn="ctr">
              <a:buNone/>
            </a:pPr>
            <a:r>
              <a:rPr lang="en-US" dirty="0"/>
              <a:t>CEO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7709F8E6-D654-4D89-ADA8-1DD10F5C8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752" y="501537"/>
            <a:ext cx="8229600" cy="658812"/>
          </a:xfrm>
        </p:spPr>
        <p:txBody>
          <a:bodyPr/>
          <a:lstStyle/>
          <a:p>
            <a:r>
              <a:rPr lang="en-US" b="1" dirty="0"/>
              <a:t>CYBERWATCHING.EU</a:t>
            </a:r>
            <a:endParaRPr lang="es-ES" dirty="0"/>
          </a:p>
        </p:txBody>
      </p:sp>
      <p:pic>
        <p:nvPicPr>
          <p:cNvPr id="16" name="Picture 7" descr="Cyberwatching_logo1.eps">
            <a:extLst>
              <a:ext uri="{FF2B5EF4-FFF2-40B4-BE49-F238E27FC236}">
                <a16:creationId xmlns:a16="http://schemas.microsoft.com/office/drawing/2014/main" xmlns="" id="{E326C10E-215A-4C7C-A5A6-DF4F28DDA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2143" y="5862898"/>
            <a:ext cx="3097476" cy="820916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34E466B9-FFF6-444A-BAC9-9A2E1804BFD1}"/>
              </a:ext>
            </a:extLst>
          </p:cNvPr>
          <p:cNvGrpSpPr/>
          <p:nvPr/>
        </p:nvGrpSpPr>
        <p:grpSpPr>
          <a:xfrm>
            <a:off x="457200" y="3793238"/>
            <a:ext cx="5980781" cy="492071"/>
            <a:chOff x="457199" y="2076201"/>
            <a:chExt cx="5980781" cy="492071"/>
          </a:xfrm>
        </p:grpSpPr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xmlns="" id="{BCCDD2BC-15B2-4A32-88CD-EA0BC1372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57199" y="2076201"/>
              <a:ext cx="433137" cy="433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Marcador de contenido 2">
              <a:extLst>
                <a:ext uri="{FF2B5EF4-FFF2-40B4-BE49-F238E27FC236}">
                  <a16:creationId xmlns:a16="http://schemas.microsoft.com/office/drawing/2014/main" xmlns="" id="{11408D2F-54BD-4F07-9D74-24C555B2BA4D}"/>
                </a:ext>
              </a:extLst>
            </p:cNvPr>
            <p:cNvSpPr txBox="1">
              <a:spLocks/>
            </p:cNvSpPr>
            <p:nvPr/>
          </p:nvSpPr>
          <p:spPr>
            <a:xfrm>
              <a:off x="890337" y="2092009"/>
              <a:ext cx="5547643" cy="47626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Font typeface="Wingdings" pitchFamily="2" charset="2"/>
                <a:buChar char="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FFDD00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SzPct val="85000"/>
                <a:buFont typeface="Calibri" pitchFamily="34" charset="0"/>
                <a:buChar char="□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mrmiller@conceptivity-switzerland.com</a:t>
              </a: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xmlns="" id="{1E6A2F87-3DE6-4F45-B446-53F3E21B43E7}"/>
              </a:ext>
            </a:extLst>
          </p:cNvPr>
          <p:cNvGrpSpPr/>
          <p:nvPr/>
        </p:nvGrpSpPr>
        <p:grpSpPr>
          <a:xfrm>
            <a:off x="457200" y="5016309"/>
            <a:ext cx="4891151" cy="479865"/>
            <a:chOff x="429346" y="2771909"/>
            <a:chExt cx="4891151" cy="479865"/>
          </a:xfrm>
        </p:grpSpPr>
        <p:pic>
          <p:nvPicPr>
            <p:cNvPr id="22" name="Picture 4" descr="http://icons.iconarchive.com/icons/paomedia/small-n-flat/1024/social-twitter-icon.png">
              <a:extLst>
                <a:ext uri="{FF2B5EF4-FFF2-40B4-BE49-F238E27FC236}">
                  <a16:creationId xmlns:a16="http://schemas.microsoft.com/office/drawing/2014/main" xmlns="" id="{1ED0AE84-8144-48E2-BB12-4494DAD45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346" y="2771909"/>
              <a:ext cx="433137" cy="433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Marcador de contenido 2">
              <a:extLst>
                <a:ext uri="{FF2B5EF4-FFF2-40B4-BE49-F238E27FC236}">
                  <a16:creationId xmlns:a16="http://schemas.microsoft.com/office/drawing/2014/main" xmlns="" id="{593F0B94-6251-4438-86A5-B6F52112FC90}"/>
                </a:ext>
              </a:extLst>
            </p:cNvPr>
            <p:cNvSpPr txBox="1">
              <a:spLocks/>
            </p:cNvSpPr>
            <p:nvPr/>
          </p:nvSpPr>
          <p:spPr>
            <a:xfrm>
              <a:off x="862483" y="2775511"/>
              <a:ext cx="4458014" cy="47626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Font typeface="Wingdings" pitchFamily="2" charset="2"/>
                <a:buChar char="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FFDD00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SzPct val="85000"/>
                <a:buFont typeface="Calibri" pitchFamily="34" charset="0"/>
                <a:buChar char="□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@CONCEPTIVITY_CH 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xmlns="" id="{9B716945-CCB1-4076-9A57-19D17CB8CE8D}"/>
              </a:ext>
            </a:extLst>
          </p:cNvPr>
          <p:cNvGrpSpPr/>
          <p:nvPr/>
        </p:nvGrpSpPr>
        <p:grpSpPr>
          <a:xfrm>
            <a:off x="4188541" y="4530130"/>
            <a:ext cx="5619136" cy="481591"/>
            <a:chOff x="457200" y="4874868"/>
            <a:chExt cx="4891150" cy="481591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053FD1B2-552C-4BB8-A486-836D3F9DBF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457200" y="4899095"/>
              <a:ext cx="433137" cy="433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Marcador de contenido 2">
              <a:extLst>
                <a:ext uri="{FF2B5EF4-FFF2-40B4-BE49-F238E27FC236}">
                  <a16:creationId xmlns:a16="http://schemas.microsoft.com/office/drawing/2014/main" xmlns="" id="{31776FE1-D668-42F7-A8AE-61259CCF9FA6}"/>
                </a:ext>
              </a:extLst>
            </p:cNvPr>
            <p:cNvSpPr txBox="1">
              <a:spLocks/>
            </p:cNvSpPr>
            <p:nvPr/>
          </p:nvSpPr>
          <p:spPr>
            <a:xfrm>
              <a:off x="890337" y="4874868"/>
              <a:ext cx="4458013" cy="481591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Font typeface="Wingdings" pitchFamily="2" charset="2"/>
                <a:buChar char="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FFDD00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SzPct val="85000"/>
                <a:buFont typeface="Calibri" pitchFamily="34" charset="0"/>
                <a:buChar char="□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www.conceptivity-switzerland.com</a:t>
              </a:r>
            </a:p>
          </p:txBody>
        </p:sp>
      </p:grpSp>
      <p:pic>
        <p:nvPicPr>
          <p:cNvPr id="1026" name="Picture 2" descr="https://conceptivity.files.wordpress.com/2011/10/cf_conceptivity_logo_a3_rgb-1.jpg">
            <a:extLst>
              <a:ext uri="{FF2B5EF4-FFF2-40B4-BE49-F238E27FC236}">
                <a16:creationId xmlns:a16="http://schemas.microsoft.com/office/drawing/2014/main" xmlns="" id="{D5A7983F-F43F-4EBF-BEB4-C54432300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4755" y="830943"/>
            <a:ext cx="1646186" cy="296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96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7709F8E6-D654-4D89-ADA8-1DD10F5C8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664"/>
            <a:ext cx="8229600" cy="658812"/>
          </a:xfrm>
        </p:spPr>
        <p:txBody>
          <a:bodyPr/>
          <a:lstStyle/>
          <a:p>
            <a:r>
              <a:rPr lang="en-US" b="1" dirty="0"/>
              <a:t>CYBERWATCHING.EU</a:t>
            </a:r>
            <a:endParaRPr lang="es-ES" dirty="0"/>
          </a:p>
        </p:txBody>
      </p:sp>
      <p:pic>
        <p:nvPicPr>
          <p:cNvPr id="21" name="Content Placeholder 5">
            <a:extLst>
              <a:ext uri="{FF2B5EF4-FFF2-40B4-BE49-F238E27FC236}">
                <a16:creationId xmlns:a16="http://schemas.microsoft.com/office/drawing/2014/main" xmlns="" id="{E0FA62D1-7F5B-49CB-8770-8BF4CEB34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" y="697476"/>
            <a:ext cx="8915400" cy="5556169"/>
          </a:xfrm>
        </p:spPr>
      </p:pic>
    </p:spTree>
    <p:extLst>
      <p:ext uri="{BB962C8B-B14F-4D97-AF65-F5344CB8AC3E}">
        <p14:creationId xmlns:p14="http://schemas.microsoft.com/office/powerpoint/2010/main" xmlns="" val="1397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7709F8E6-D654-4D89-ADA8-1DD10F5C8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812"/>
          </a:xfrm>
        </p:spPr>
        <p:txBody>
          <a:bodyPr/>
          <a:lstStyle/>
          <a:p>
            <a:r>
              <a:rPr lang="en-US" b="1" dirty="0"/>
              <a:t>CYBERWATCHING.EU</a:t>
            </a:r>
            <a:endParaRPr lang="es-ES" dirty="0"/>
          </a:p>
        </p:txBody>
      </p:sp>
      <p:pic>
        <p:nvPicPr>
          <p:cNvPr id="16" name="Picture 7" descr="Cyberwatching_logo1.eps">
            <a:extLst>
              <a:ext uri="{FF2B5EF4-FFF2-40B4-BE49-F238E27FC236}">
                <a16:creationId xmlns:a16="http://schemas.microsoft.com/office/drawing/2014/main" xmlns="" id="{E326C10E-215A-4C7C-A5A6-DF4F28DDA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715" y="1743182"/>
            <a:ext cx="5328581" cy="141222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363CD38C-5127-41E9-8158-4FF341F1216D}"/>
              </a:ext>
            </a:extLst>
          </p:cNvPr>
          <p:cNvSpPr/>
          <p:nvPr/>
        </p:nvSpPr>
        <p:spPr>
          <a:xfrm>
            <a:off x="5068130" y="3155402"/>
            <a:ext cx="3819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www.cyberwatching.eu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@cyberwatching.eu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info@cyberwatching.eu </a:t>
            </a:r>
          </a:p>
        </p:txBody>
      </p:sp>
      <p:pic>
        <p:nvPicPr>
          <p:cNvPr id="22" name="Immagine 11" descr="University_of_Oxford.jpg">
            <a:extLst>
              <a:ext uri="{FF2B5EF4-FFF2-40B4-BE49-F238E27FC236}">
                <a16:creationId xmlns:a16="http://schemas.microsoft.com/office/drawing/2014/main" xmlns="" id="{000C6E9A-A2C4-4D22-981D-5B525DF08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694" y="5257871"/>
            <a:ext cx="1581670" cy="486364"/>
          </a:xfrm>
          <a:prstGeom prst="rect">
            <a:avLst/>
          </a:prstGeom>
        </p:spPr>
      </p:pic>
      <p:pic>
        <p:nvPicPr>
          <p:cNvPr id="23" name="Immagine 9" descr="logo_ciberseguridad_transparent.png">
            <a:extLst>
              <a:ext uri="{FF2B5EF4-FFF2-40B4-BE49-F238E27FC236}">
                <a16:creationId xmlns:a16="http://schemas.microsoft.com/office/drawing/2014/main" xmlns="" id="{DBEFD29F-A20C-4461-AC3B-95A22FD4D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140" y="4976027"/>
            <a:ext cx="2444218" cy="107209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0C9ED31D-ED68-4775-8638-D97A54DBB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8130" y="5210282"/>
            <a:ext cx="1380075" cy="581541"/>
          </a:xfrm>
          <a:prstGeom prst="rect">
            <a:avLst/>
          </a:prstGeom>
        </p:spPr>
      </p:pic>
      <p:pic>
        <p:nvPicPr>
          <p:cNvPr id="27" name="Immagine 18" descr="DSMA_Transparent.png">
            <a:extLst>
              <a:ext uri="{FF2B5EF4-FFF2-40B4-BE49-F238E27FC236}">
                <a16:creationId xmlns:a16="http://schemas.microsoft.com/office/drawing/2014/main" xmlns="" id="{4FA8D9A8-C691-438B-A322-AB3DE116D6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5304" y="5074350"/>
            <a:ext cx="1315159" cy="717473"/>
          </a:xfrm>
          <a:prstGeom prst="rect">
            <a:avLst/>
          </a:prstGeom>
        </p:spPr>
      </p:pic>
      <p:pic>
        <p:nvPicPr>
          <p:cNvPr id="28" name="Immagine 14" descr="AON_Transparent.png">
            <a:extLst>
              <a:ext uri="{FF2B5EF4-FFF2-40B4-BE49-F238E27FC236}">
                <a16:creationId xmlns:a16="http://schemas.microsoft.com/office/drawing/2014/main" xmlns="" id="{E42AC885-0614-4B40-AC7B-24ECBF3B36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2986" y="5732430"/>
            <a:ext cx="839898" cy="839898"/>
          </a:xfrm>
          <a:prstGeom prst="rect">
            <a:avLst/>
          </a:prstGeom>
        </p:spPr>
      </p:pic>
      <p:pic>
        <p:nvPicPr>
          <p:cNvPr id="29" name="Picture 1">
            <a:extLst>
              <a:ext uri="{FF2B5EF4-FFF2-40B4-BE49-F238E27FC236}">
                <a16:creationId xmlns:a16="http://schemas.microsoft.com/office/drawing/2014/main" xmlns="" id="{BC0C94A7-0EE3-46E1-B5FB-D61595938D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0463" y="5195863"/>
            <a:ext cx="1321447" cy="621857"/>
          </a:xfrm>
          <a:prstGeom prst="rect">
            <a:avLst/>
          </a:prstGeom>
        </p:spPr>
      </p:pic>
      <p:pic>
        <p:nvPicPr>
          <p:cNvPr id="30" name="Immagine 20" descr="Conceptivity_Transparent.png">
            <a:extLst>
              <a:ext uri="{FF2B5EF4-FFF2-40B4-BE49-F238E27FC236}">
                <a16:creationId xmlns:a16="http://schemas.microsoft.com/office/drawing/2014/main" xmlns="" id="{B277CA58-0138-4070-8C7A-F6AAC2CE78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825" y="4977646"/>
            <a:ext cx="1070473" cy="1070473"/>
          </a:xfrm>
          <a:prstGeom prst="rect">
            <a:avLst/>
          </a:prstGeom>
        </p:spPr>
      </p:pic>
      <p:pic>
        <p:nvPicPr>
          <p:cNvPr id="31" name="Immagine 10" descr="Trust_Logo_Tranparent.png">
            <a:extLst>
              <a:ext uri="{FF2B5EF4-FFF2-40B4-BE49-F238E27FC236}">
                <a16:creationId xmlns:a16="http://schemas.microsoft.com/office/drawing/2014/main" xmlns="" id="{AC8712E7-380B-4435-82DF-5F799B7C645E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3969200" y="5839555"/>
            <a:ext cx="1579223" cy="5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34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xmlns="" id="{10A2C8DF-E035-4895-9B8C-8F2342B2155F}"/>
              </a:ext>
            </a:extLst>
          </p:cNvPr>
          <p:cNvSpPr txBox="1">
            <a:spLocks/>
          </p:cNvSpPr>
          <p:nvPr/>
        </p:nvSpPr>
        <p:spPr>
          <a:xfrm>
            <a:off x="4413141" y="2671270"/>
            <a:ext cx="4730859" cy="13740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73137"/>
              </a:buClr>
              <a:buFont typeface="Wingdings" pitchFamily="2" charset="2"/>
              <a:buChar char="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D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73137"/>
              </a:buClr>
              <a:buSzPct val="85000"/>
              <a:buFont typeface="Calibri" pitchFamily="34" charset="0"/>
              <a:buChar char="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ICT Legal Consulting</a:t>
            </a:r>
          </a:p>
          <a:p>
            <a:pPr marL="0" indent="0">
              <a:buNone/>
            </a:pPr>
            <a:r>
              <a:rPr lang="en-US" sz="2000" i="1" dirty="0"/>
              <a:t>ICT Legal Consulting </a:t>
            </a:r>
            <a:r>
              <a:rPr lang="en-US" sz="2000" i="1" dirty="0" err="1"/>
              <a:t>Balboni</a:t>
            </a:r>
            <a:r>
              <a:rPr lang="en-US" sz="2000" i="1" dirty="0"/>
              <a:t> </a:t>
            </a:r>
            <a:r>
              <a:rPr lang="en-US" sz="2000" i="1" dirty="0" err="1"/>
              <a:t>Bolognini</a:t>
            </a:r>
            <a:r>
              <a:rPr lang="en-US" sz="2000" i="1" dirty="0"/>
              <a:t> &amp; Partners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	</a:t>
            </a:r>
          </a:p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258096" y="2626710"/>
            <a:ext cx="4440697" cy="95046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Laura </a:t>
            </a:r>
            <a:r>
              <a:rPr lang="en-US" sz="4000" dirty="0" err="1"/>
              <a:t>Senatore</a:t>
            </a:r>
            <a:endParaRPr lang="en-US" sz="4000" dirty="0"/>
          </a:p>
          <a:p>
            <a:pPr marL="0" indent="0" algn="ctr">
              <a:buNone/>
            </a:pPr>
            <a:r>
              <a:rPr lang="en-US" dirty="0"/>
              <a:t>	Associate</a:t>
            </a:r>
          </a:p>
          <a:p>
            <a:endParaRPr lang="es-ES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7709F8E6-D654-4D89-ADA8-1DD10F5C8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47247" y="676732"/>
            <a:ext cx="8229600" cy="658812"/>
          </a:xfrm>
        </p:spPr>
        <p:txBody>
          <a:bodyPr/>
          <a:lstStyle/>
          <a:p>
            <a:r>
              <a:rPr lang="en-US" b="1" dirty="0"/>
              <a:t>PANEL DISCUSSION</a:t>
            </a:r>
            <a:endParaRPr lang="es-ES" dirty="0"/>
          </a:p>
        </p:txBody>
      </p:sp>
      <p:pic>
        <p:nvPicPr>
          <p:cNvPr id="16" name="Picture 7" descr="Cyberwatching_logo1.eps">
            <a:extLst>
              <a:ext uri="{FF2B5EF4-FFF2-40B4-BE49-F238E27FC236}">
                <a16:creationId xmlns:a16="http://schemas.microsoft.com/office/drawing/2014/main" xmlns="" id="{E326C10E-215A-4C7C-A5A6-DF4F28DDA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2311" y="5853066"/>
            <a:ext cx="3097476" cy="820916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34E466B9-FFF6-444A-BAC9-9A2E1804BFD1}"/>
              </a:ext>
            </a:extLst>
          </p:cNvPr>
          <p:cNvGrpSpPr/>
          <p:nvPr/>
        </p:nvGrpSpPr>
        <p:grpSpPr>
          <a:xfrm>
            <a:off x="128951" y="4317114"/>
            <a:ext cx="5980781" cy="492071"/>
            <a:chOff x="457199" y="2076201"/>
            <a:chExt cx="5980781" cy="492071"/>
          </a:xfrm>
        </p:grpSpPr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xmlns="" id="{BCCDD2BC-15B2-4A32-88CD-EA0BC1372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57199" y="2076201"/>
              <a:ext cx="433137" cy="433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Marcador de contenido 2">
              <a:extLst>
                <a:ext uri="{FF2B5EF4-FFF2-40B4-BE49-F238E27FC236}">
                  <a16:creationId xmlns:a16="http://schemas.microsoft.com/office/drawing/2014/main" xmlns="" id="{11408D2F-54BD-4F07-9D74-24C555B2BA4D}"/>
                </a:ext>
              </a:extLst>
            </p:cNvPr>
            <p:cNvSpPr txBox="1">
              <a:spLocks/>
            </p:cNvSpPr>
            <p:nvPr/>
          </p:nvSpPr>
          <p:spPr>
            <a:xfrm>
              <a:off x="890337" y="2092009"/>
              <a:ext cx="5547643" cy="47626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Font typeface="Wingdings" pitchFamily="2" charset="2"/>
                <a:buChar char="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FFDD00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SzPct val="85000"/>
                <a:buFont typeface="Calibri" pitchFamily="34" charset="0"/>
                <a:buChar char="□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laura.senatore@ictlegalconsulting.com 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xmlns="" id="{9B716945-CCB1-4076-9A57-19D17CB8CE8D}"/>
              </a:ext>
            </a:extLst>
          </p:cNvPr>
          <p:cNvGrpSpPr/>
          <p:nvPr/>
        </p:nvGrpSpPr>
        <p:grpSpPr>
          <a:xfrm>
            <a:off x="5210698" y="4248558"/>
            <a:ext cx="4891150" cy="481591"/>
            <a:chOff x="457200" y="4874868"/>
            <a:chExt cx="4891150" cy="481591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053FD1B2-552C-4BB8-A486-836D3F9DBF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57200" y="4899095"/>
              <a:ext cx="433137" cy="433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Marcador de contenido 2">
              <a:extLst>
                <a:ext uri="{FF2B5EF4-FFF2-40B4-BE49-F238E27FC236}">
                  <a16:creationId xmlns:a16="http://schemas.microsoft.com/office/drawing/2014/main" xmlns="" id="{31776FE1-D668-42F7-A8AE-61259CCF9FA6}"/>
                </a:ext>
              </a:extLst>
            </p:cNvPr>
            <p:cNvSpPr txBox="1">
              <a:spLocks/>
            </p:cNvSpPr>
            <p:nvPr/>
          </p:nvSpPr>
          <p:spPr>
            <a:xfrm>
              <a:off x="890337" y="4874868"/>
              <a:ext cx="4458013" cy="481591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Font typeface="Wingdings" pitchFamily="2" charset="2"/>
                <a:buChar char="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FFDD00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SzPct val="85000"/>
                <a:buFont typeface="Calibri" pitchFamily="34" charset="0"/>
                <a:buChar char="□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en-US" sz="2000" dirty="0" err="1"/>
                <a:t>www.ictlegalconsulting.com</a:t>
              </a:r>
              <a:endParaRPr lang="en-US" sz="2000" dirty="0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xmlns="" id="{B8B46BFB-1C33-42BC-AF52-10726D52CF48}"/>
              </a:ext>
            </a:extLst>
          </p:cNvPr>
          <p:cNvGrpSpPr/>
          <p:nvPr/>
        </p:nvGrpSpPr>
        <p:grpSpPr>
          <a:xfrm>
            <a:off x="6109732" y="4789966"/>
            <a:ext cx="4891150" cy="574369"/>
            <a:chOff x="457200" y="5459025"/>
            <a:chExt cx="4891150" cy="574369"/>
          </a:xfrm>
        </p:grpSpPr>
        <p:pic>
          <p:nvPicPr>
            <p:cNvPr id="19" name="Picture 4" descr="http://icons.iconarchive.com/icons/paomedia/small-n-flat/1024/social-twitter-icon.png">
              <a:extLst>
                <a:ext uri="{FF2B5EF4-FFF2-40B4-BE49-F238E27FC236}">
                  <a16:creationId xmlns:a16="http://schemas.microsoft.com/office/drawing/2014/main" xmlns="" id="{4362E409-DBB4-444C-A487-1D1B11BEDE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529641"/>
              <a:ext cx="433137" cy="433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Marcador de contenido 2">
              <a:extLst>
                <a:ext uri="{FF2B5EF4-FFF2-40B4-BE49-F238E27FC236}">
                  <a16:creationId xmlns:a16="http://schemas.microsoft.com/office/drawing/2014/main" xmlns="" id="{0115C2A2-67C6-4BCD-BC7C-4EFEE020176F}"/>
                </a:ext>
              </a:extLst>
            </p:cNvPr>
            <p:cNvSpPr txBox="1">
              <a:spLocks/>
            </p:cNvSpPr>
            <p:nvPr/>
          </p:nvSpPr>
          <p:spPr>
            <a:xfrm>
              <a:off x="890337" y="5459025"/>
              <a:ext cx="4458013" cy="574369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Font typeface="Wingdings" pitchFamily="2" charset="2"/>
                <a:buChar char="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FFDD00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SzPct val="85000"/>
                <a:buFont typeface="Calibri" pitchFamily="34" charset="0"/>
                <a:buChar char="□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en-US" sz="2000" dirty="0"/>
                <a:t>@</a:t>
              </a:r>
              <a:r>
                <a:rPr lang="en-US" sz="2000" dirty="0" err="1"/>
                <a:t>ictlc</a:t>
              </a:r>
              <a:endParaRPr lang="en-US" sz="2000" dirty="0"/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6300" y="279491"/>
            <a:ext cx="2112106" cy="2112106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xmlns="" id="{E87E55F4-5B8F-4FB9-B688-30CF6B98611C}"/>
              </a:ext>
            </a:extLst>
          </p:cNvPr>
          <p:cNvGrpSpPr/>
          <p:nvPr/>
        </p:nvGrpSpPr>
        <p:grpSpPr>
          <a:xfrm>
            <a:off x="673767" y="4971056"/>
            <a:ext cx="4891152" cy="476263"/>
            <a:chOff x="457199" y="2794413"/>
            <a:chExt cx="4891152" cy="476263"/>
          </a:xfrm>
        </p:grpSpPr>
        <p:sp>
          <p:nvSpPr>
            <p:cNvPr id="29" name="Marcador de contenido 2">
              <a:extLst>
                <a:ext uri="{FF2B5EF4-FFF2-40B4-BE49-F238E27FC236}">
                  <a16:creationId xmlns:a16="http://schemas.microsoft.com/office/drawing/2014/main" xmlns="" id="{593F0B94-6251-4438-86A5-B6F52112FC90}"/>
                </a:ext>
              </a:extLst>
            </p:cNvPr>
            <p:cNvSpPr txBox="1">
              <a:spLocks/>
            </p:cNvSpPr>
            <p:nvPr/>
          </p:nvSpPr>
          <p:spPr>
            <a:xfrm>
              <a:off x="890347" y="2794413"/>
              <a:ext cx="4458004" cy="47626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Font typeface="Wingdings" pitchFamily="2" charset="2"/>
                <a:buChar char="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FFDD00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SzPct val="85000"/>
                <a:buFont typeface="Calibri" pitchFamily="34" charset="0"/>
                <a:buChar char="□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@</a:t>
              </a:r>
              <a:r>
                <a:rPr lang="en-US" sz="2000" dirty="0" err="1"/>
                <a:t>laurasenatore</a:t>
              </a:r>
              <a:endParaRPr lang="en-US" sz="2000" dirty="0"/>
            </a:p>
          </p:txBody>
        </p:sp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xmlns="" id="{E3CF8BB7-E165-445F-8CC8-AD4B639F54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457199" y="2803079"/>
              <a:ext cx="433137" cy="433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254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xmlns="" id="{10A2C8DF-E035-4895-9B8C-8F2342B2155F}"/>
              </a:ext>
            </a:extLst>
          </p:cNvPr>
          <p:cNvSpPr txBox="1">
            <a:spLocks/>
          </p:cNvSpPr>
          <p:nvPr/>
        </p:nvSpPr>
        <p:spPr>
          <a:xfrm>
            <a:off x="6898666" y="2847926"/>
            <a:ext cx="1980296" cy="13740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73137"/>
              </a:buClr>
              <a:buFont typeface="Wingdings" pitchFamily="2" charset="2"/>
              <a:buChar char="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D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73137"/>
              </a:buClr>
              <a:buSzPct val="85000"/>
              <a:buFont typeface="Calibri" pitchFamily="34" charset="0"/>
              <a:buChar char="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AON</a:t>
            </a:r>
            <a:endParaRPr lang="en-US" i="1" dirty="0"/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	</a:t>
            </a:r>
          </a:p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1401" y="2879153"/>
            <a:ext cx="6336891" cy="100450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Pablo </a:t>
            </a:r>
            <a:r>
              <a:rPr lang="en-US" sz="4000" dirty="0" err="1"/>
              <a:t>Montoliu</a:t>
            </a:r>
            <a:r>
              <a:rPr lang="en-US" sz="4000" dirty="0"/>
              <a:t> </a:t>
            </a:r>
            <a:r>
              <a:rPr lang="en-US" sz="4000" dirty="0" err="1"/>
              <a:t>Zunzunegui</a:t>
            </a:r>
            <a:endParaRPr lang="en-US" sz="4000" dirty="0"/>
          </a:p>
          <a:p>
            <a:pPr marL="0" indent="0" algn="ctr">
              <a:buNone/>
            </a:pPr>
            <a:r>
              <a:rPr lang="en-US" sz="2000" dirty="0"/>
              <a:t>Chief Information &amp; Innovation Officer</a:t>
            </a:r>
          </a:p>
          <a:p>
            <a:endParaRPr lang="es-ES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7709F8E6-D654-4D89-ADA8-1DD10F5C8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27679" y="1034074"/>
            <a:ext cx="8229600" cy="658812"/>
          </a:xfrm>
        </p:spPr>
        <p:txBody>
          <a:bodyPr/>
          <a:lstStyle/>
          <a:p>
            <a:r>
              <a:rPr lang="en-US" b="1" dirty="0"/>
              <a:t>PANEL DISCUSSION</a:t>
            </a:r>
            <a:endParaRPr lang="es-ES" dirty="0"/>
          </a:p>
        </p:txBody>
      </p:sp>
      <p:pic>
        <p:nvPicPr>
          <p:cNvPr id="16" name="Picture 7" descr="Cyberwatching_logo1.eps">
            <a:extLst>
              <a:ext uri="{FF2B5EF4-FFF2-40B4-BE49-F238E27FC236}">
                <a16:creationId xmlns:a16="http://schemas.microsoft.com/office/drawing/2014/main" xmlns="" id="{E326C10E-215A-4C7C-A5A6-DF4F28DDA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1486" y="5872731"/>
            <a:ext cx="3097476" cy="820916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34E466B9-FFF6-444A-BAC9-9A2E1804BFD1}"/>
              </a:ext>
            </a:extLst>
          </p:cNvPr>
          <p:cNvGrpSpPr/>
          <p:nvPr/>
        </p:nvGrpSpPr>
        <p:grpSpPr>
          <a:xfrm>
            <a:off x="1199684" y="4302742"/>
            <a:ext cx="5980781" cy="492071"/>
            <a:chOff x="457199" y="2076201"/>
            <a:chExt cx="5980781" cy="492071"/>
          </a:xfrm>
        </p:grpSpPr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xmlns="" id="{BCCDD2BC-15B2-4A32-88CD-EA0BC1372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57199" y="2076201"/>
              <a:ext cx="433137" cy="433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Marcador de contenido 2">
              <a:extLst>
                <a:ext uri="{FF2B5EF4-FFF2-40B4-BE49-F238E27FC236}">
                  <a16:creationId xmlns:a16="http://schemas.microsoft.com/office/drawing/2014/main" xmlns="" id="{11408D2F-54BD-4F07-9D74-24C555B2BA4D}"/>
                </a:ext>
              </a:extLst>
            </p:cNvPr>
            <p:cNvSpPr txBox="1">
              <a:spLocks/>
            </p:cNvSpPr>
            <p:nvPr/>
          </p:nvSpPr>
          <p:spPr>
            <a:xfrm>
              <a:off x="890337" y="2092009"/>
              <a:ext cx="5547643" cy="47626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Font typeface="Wingdings" pitchFamily="2" charset="2"/>
                <a:buChar char="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FFDD00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SzPct val="85000"/>
                <a:buFont typeface="Calibri" pitchFamily="34" charset="0"/>
                <a:buChar char="□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pablo.montoliu@aon.es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xmlns="" id="{9B716945-CCB1-4076-9A57-19D17CB8CE8D}"/>
              </a:ext>
            </a:extLst>
          </p:cNvPr>
          <p:cNvGrpSpPr/>
          <p:nvPr/>
        </p:nvGrpSpPr>
        <p:grpSpPr>
          <a:xfrm>
            <a:off x="6556692" y="3921695"/>
            <a:ext cx="4891150" cy="481591"/>
            <a:chOff x="457200" y="4874868"/>
            <a:chExt cx="4891150" cy="481591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053FD1B2-552C-4BB8-A486-836D3F9DBF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57200" y="4899095"/>
              <a:ext cx="433137" cy="433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Marcador de contenido 2">
              <a:extLst>
                <a:ext uri="{FF2B5EF4-FFF2-40B4-BE49-F238E27FC236}">
                  <a16:creationId xmlns:a16="http://schemas.microsoft.com/office/drawing/2014/main" xmlns="" id="{31776FE1-D668-42F7-A8AE-61259CCF9FA6}"/>
                </a:ext>
              </a:extLst>
            </p:cNvPr>
            <p:cNvSpPr txBox="1">
              <a:spLocks/>
            </p:cNvSpPr>
            <p:nvPr/>
          </p:nvSpPr>
          <p:spPr>
            <a:xfrm>
              <a:off x="890337" y="4874868"/>
              <a:ext cx="4458013" cy="481591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Font typeface="Wingdings" pitchFamily="2" charset="2"/>
                <a:buChar char="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FFDD00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SzPct val="85000"/>
                <a:buFont typeface="Calibri" pitchFamily="34" charset="0"/>
                <a:buChar char="□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www.aon.es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xmlns="" id="{B8B46BFB-1C33-42BC-AF52-10726D52CF48}"/>
              </a:ext>
            </a:extLst>
          </p:cNvPr>
          <p:cNvGrpSpPr/>
          <p:nvPr/>
        </p:nvGrpSpPr>
        <p:grpSpPr>
          <a:xfrm>
            <a:off x="6508292" y="4530807"/>
            <a:ext cx="4891150" cy="574369"/>
            <a:chOff x="457200" y="5459025"/>
            <a:chExt cx="4891150" cy="574369"/>
          </a:xfrm>
        </p:grpSpPr>
        <p:pic>
          <p:nvPicPr>
            <p:cNvPr id="19" name="Picture 4" descr="http://icons.iconarchive.com/icons/paomedia/small-n-flat/1024/social-twitter-icon.png">
              <a:extLst>
                <a:ext uri="{FF2B5EF4-FFF2-40B4-BE49-F238E27FC236}">
                  <a16:creationId xmlns:a16="http://schemas.microsoft.com/office/drawing/2014/main" xmlns="" id="{4362E409-DBB4-444C-A487-1D1B11BEDE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529641"/>
              <a:ext cx="433137" cy="433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Marcador de contenido 2">
              <a:extLst>
                <a:ext uri="{FF2B5EF4-FFF2-40B4-BE49-F238E27FC236}">
                  <a16:creationId xmlns:a16="http://schemas.microsoft.com/office/drawing/2014/main" xmlns="" id="{0115C2A2-67C6-4BCD-BC7C-4EFEE020176F}"/>
                </a:ext>
              </a:extLst>
            </p:cNvPr>
            <p:cNvSpPr txBox="1">
              <a:spLocks/>
            </p:cNvSpPr>
            <p:nvPr/>
          </p:nvSpPr>
          <p:spPr>
            <a:xfrm>
              <a:off x="890337" y="5459025"/>
              <a:ext cx="4458013" cy="574369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Font typeface="Wingdings" pitchFamily="2" charset="2"/>
                <a:buChar char="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FFDD00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SzPct val="85000"/>
                <a:buFont typeface="Calibri" pitchFamily="34" charset="0"/>
                <a:buChar char="□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en-US" sz="2000" dirty="0"/>
                <a:t>@</a:t>
              </a:r>
              <a:r>
                <a:rPr lang="en-US" sz="2000" dirty="0" err="1"/>
                <a:t>Aon_Espana</a:t>
              </a:r>
              <a:endParaRPr lang="en-US" sz="2000" dirty="0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C92EE105-1182-4635-B13E-C265831D5D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4368" y="607035"/>
            <a:ext cx="2696175" cy="154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68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xmlns="" id="{10A2C8DF-E035-4895-9B8C-8F2342B2155F}"/>
              </a:ext>
            </a:extLst>
          </p:cNvPr>
          <p:cNvSpPr txBox="1">
            <a:spLocks/>
          </p:cNvSpPr>
          <p:nvPr/>
        </p:nvSpPr>
        <p:spPr>
          <a:xfrm>
            <a:off x="5429706" y="2747323"/>
            <a:ext cx="3416711" cy="8185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73137"/>
              </a:buClr>
              <a:buFont typeface="Wingdings" pitchFamily="2" charset="2"/>
              <a:buChar char="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D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73137"/>
              </a:buClr>
              <a:buSzPct val="85000"/>
              <a:buFont typeface="Calibri" pitchFamily="34" charset="0"/>
              <a:buChar char="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Panda Security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	</a:t>
            </a:r>
          </a:p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17987" y="2766528"/>
            <a:ext cx="4817806" cy="95046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Raúl Pérez García</a:t>
            </a:r>
          </a:p>
          <a:p>
            <a:pPr marL="0" indent="0" algn="ctr">
              <a:buNone/>
            </a:pPr>
            <a:r>
              <a:rPr lang="en-US" sz="2000" dirty="0"/>
              <a:t>Global Presales Manager</a:t>
            </a:r>
          </a:p>
          <a:p>
            <a:endParaRPr lang="es-ES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7709F8E6-D654-4D89-ADA8-1DD10F5C8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41" y="303809"/>
            <a:ext cx="8229600" cy="658812"/>
          </a:xfrm>
        </p:spPr>
        <p:txBody>
          <a:bodyPr/>
          <a:lstStyle/>
          <a:p>
            <a:r>
              <a:rPr lang="en-US" b="1" dirty="0"/>
              <a:t>PANEL DISCUSSION</a:t>
            </a:r>
            <a:endParaRPr lang="es-ES" dirty="0"/>
          </a:p>
        </p:txBody>
      </p:sp>
      <p:pic>
        <p:nvPicPr>
          <p:cNvPr id="16" name="Picture 7" descr="Cyberwatching_logo1.eps">
            <a:extLst>
              <a:ext uri="{FF2B5EF4-FFF2-40B4-BE49-F238E27FC236}">
                <a16:creationId xmlns:a16="http://schemas.microsoft.com/office/drawing/2014/main" xmlns="" id="{E326C10E-215A-4C7C-A5A6-DF4F28DDA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9324" y="5872730"/>
            <a:ext cx="3097476" cy="820916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34E466B9-FFF6-444A-BAC9-9A2E1804BFD1}"/>
              </a:ext>
            </a:extLst>
          </p:cNvPr>
          <p:cNvGrpSpPr/>
          <p:nvPr/>
        </p:nvGrpSpPr>
        <p:grpSpPr>
          <a:xfrm>
            <a:off x="545690" y="4224079"/>
            <a:ext cx="5980780" cy="576998"/>
            <a:chOff x="457199" y="2076201"/>
            <a:chExt cx="5980780" cy="576998"/>
          </a:xfrm>
        </p:grpSpPr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xmlns="" id="{BCCDD2BC-15B2-4A32-88CD-EA0BC1372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57199" y="2076201"/>
              <a:ext cx="433137" cy="433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Marcador de contenido 2">
              <a:extLst>
                <a:ext uri="{FF2B5EF4-FFF2-40B4-BE49-F238E27FC236}">
                  <a16:creationId xmlns:a16="http://schemas.microsoft.com/office/drawing/2014/main" xmlns="" id="{11408D2F-54BD-4F07-9D74-24C555B2BA4D}"/>
                </a:ext>
              </a:extLst>
            </p:cNvPr>
            <p:cNvSpPr txBox="1">
              <a:spLocks/>
            </p:cNvSpPr>
            <p:nvPr/>
          </p:nvSpPr>
          <p:spPr>
            <a:xfrm>
              <a:off x="890336" y="2176936"/>
              <a:ext cx="5547643" cy="47626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Font typeface="Wingdings" pitchFamily="2" charset="2"/>
                <a:buChar char="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FFDD00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SzPct val="85000"/>
                <a:buFont typeface="Calibri" pitchFamily="34" charset="0"/>
                <a:buChar char="□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comunicación@pandasecurity.com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xmlns="" id="{9B716945-CCB1-4076-9A57-19D17CB8CE8D}"/>
              </a:ext>
            </a:extLst>
          </p:cNvPr>
          <p:cNvGrpSpPr/>
          <p:nvPr/>
        </p:nvGrpSpPr>
        <p:grpSpPr>
          <a:xfrm>
            <a:off x="5225844" y="4236870"/>
            <a:ext cx="4891150" cy="481591"/>
            <a:chOff x="457200" y="4874868"/>
            <a:chExt cx="4891150" cy="481591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053FD1B2-552C-4BB8-A486-836D3F9DBF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57200" y="4899095"/>
              <a:ext cx="433137" cy="433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Marcador de contenido 2">
              <a:extLst>
                <a:ext uri="{FF2B5EF4-FFF2-40B4-BE49-F238E27FC236}">
                  <a16:creationId xmlns:a16="http://schemas.microsoft.com/office/drawing/2014/main" xmlns="" id="{31776FE1-D668-42F7-A8AE-61259CCF9FA6}"/>
                </a:ext>
              </a:extLst>
            </p:cNvPr>
            <p:cNvSpPr txBox="1">
              <a:spLocks/>
            </p:cNvSpPr>
            <p:nvPr/>
          </p:nvSpPr>
          <p:spPr>
            <a:xfrm>
              <a:off x="890337" y="4874868"/>
              <a:ext cx="4458013" cy="481591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Font typeface="Wingdings" pitchFamily="2" charset="2"/>
                <a:buChar char="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FFDD00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SzPct val="85000"/>
                <a:buFont typeface="Calibri" pitchFamily="34" charset="0"/>
                <a:buChar char="□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www.pandasecurity.com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xmlns="" id="{B8B46BFB-1C33-42BC-AF52-10726D52CF48}"/>
              </a:ext>
            </a:extLst>
          </p:cNvPr>
          <p:cNvGrpSpPr/>
          <p:nvPr/>
        </p:nvGrpSpPr>
        <p:grpSpPr>
          <a:xfrm>
            <a:off x="5810098" y="4801077"/>
            <a:ext cx="4891150" cy="574369"/>
            <a:chOff x="457200" y="5459025"/>
            <a:chExt cx="4891150" cy="574369"/>
          </a:xfrm>
        </p:grpSpPr>
        <p:pic>
          <p:nvPicPr>
            <p:cNvPr id="19" name="Picture 4" descr="http://icons.iconarchive.com/icons/paomedia/small-n-flat/1024/social-twitter-icon.png">
              <a:extLst>
                <a:ext uri="{FF2B5EF4-FFF2-40B4-BE49-F238E27FC236}">
                  <a16:creationId xmlns:a16="http://schemas.microsoft.com/office/drawing/2014/main" xmlns="" id="{4362E409-DBB4-444C-A487-1D1B11BEDE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529641"/>
              <a:ext cx="433137" cy="433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Marcador de contenido 2">
              <a:extLst>
                <a:ext uri="{FF2B5EF4-FFF2-40B4-BE49-F238E27FC236}">
                  <a16:creationId xmlns:a16="http://schemas.microsoft.com/office/drawing/2014/main" xmlns="" id="{0115C2A2-67C6-4BCD-BC7C-4EFEE020176F}"/>
                </a:ext>
              </a:extLst>
            </p:cNvPr>
            <p:cNvSpPr txBox="1">
              <a:spLocks/>
            </p:cNvSpPr>
            <p:nvPr/>
          </p:nvSpPr>
          <p:spPr>
            <a:xfrm>
              <a:off x="890337" y="5459025"/>
              <a:ext cx="4458013" cy="574369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Font typeface="Wingdings" pitchFamily="2" charset="2"/>
                <a:buChar char="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FFDD00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E73137"/>
                </a:buClr>
                <a:buSzPct val="85000"/>
                <a:buFont typeface="Calibri" pitchFamily="34" charset="0"/>
                <a:buChar char="□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en-US" sz="2000" dirty="0"/>
                <a:t>@</a:t>
              </a:r>
              <a:r>
                <a:rPr lang="en-US" sz="2000" dirty="0" err="1"/>
                <a:t>PandaComunica</a:t>
              </a:r>
              <a:endParaRPr lang="en-US" sz="2000" dirty="0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3732DF16-6209-4178-89BD-C5AE856C07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7089" y="1469492"/>
            <a:ext cx="4160176" cy="121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69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4CF7A55-BFA3-4782-9DA1-5E0B0AAC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pic>
        <p:nvPicPr>
          <p:cNvPr id="4" name="Picture 7" descr="Cyberwatching_logo1.eps">
            <a:extLst>
              <a:ext uri="{FF2B5EF4-FFF2-40B4-BE49-F238E27FC236}">
                <a16:creationId xmlns:a16="http://schemas.microsoft.com/office/drawing/2014/main" xmlns="" id="{17B43BF8-B32F-4973-B4C9-92BCBF87F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43182"/>
            <a:ext cx="5328581" cy="1412220"/>
          </a:xfrm>
          <a:prstGeom prst="rect">
            <a:avLst/>
          </a:prstGeom>
        </p:spPr>
      </p:pic>
      <p:sp>
        <p:nvSpPr>
          <p:cNvPr id="5" name="Rectángulo 16">
            <a:extLst>
              <a:ext uri="{FF2B5EF4-FFF2-40B4-BE49-F238E27FC236}">
                <a16:creationId xmlns:a16="http://schemas.microsoft.com/office/drawing/2014/main" xmlns="" id="{3AE8E0AD-1DD7-4EA0-9A93-B9A7EB324559}"/>
              </a:ext>
            </a:extLst>
          </p:cNvPr>
          <p:cNvSpPr/>
          <p:nvPr/>
        </p:nvSpPr>
        <p:spPr>
          <a:xfrm>
            <a:off x="5195949" y="3617518"/>
            <a:ext cx="3819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www.cyberwatching.eu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@cyberwatching.eu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info@cyberwatching.eu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E1FCE88D-E80D-49C3-983F-88795365776E}"/>
              </a:ext>
            </a:extLst>
          </p:cNvPr>
          <p:cNvSpPr/>
          <p:nvPr/>
        </p:nvSpPr>
        <p:spPr>
          <a:xfrm>
            <a:off x="294970" y="5663788"/>
            <a:ext cx="8023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Cyberwatching.eu has received funding from the European Union’s Horizon 2020 research and innovation </a:t>
            </a:r>
            <a:r>
              <a:rPr lang="en-US" i="1" dirty="0" err="1"/>
              <a:t>programme</a:t>
            </a:r>
            <a:r>
              <a:rPr lang="en-US" i="1" dirty="0"/>
              <a:t> under grant agreement No 740129. </a:t>
            </a:r>
            <a:endParaRPr lang="en-US" dirty="0"/>
          </a:p>
        </p:txBody>
      </p:sp>
      <p:pic>
        <p:nvPicPr>
          <p:cNvPr id="2050" name="Picture 2" descr="https://europa.eu/european-union/sites/europaeu/files/docs/body/flag_yellow_high.jpg">
            <a:extLst>
              <a:ext uri="{FF2B5EF4-FFF2-40B4-BE49-F238E27FC236}">
                <a16:creationId xmlns:a16="http://schemas.microsoft.com/office/drawing/2014/main" xmlns="" id="{BB7928D9-486D-45E5-8BE4-46432CA6A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3458" y="5709934"/>
            <a:ext cx="83062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08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extendida">
  <a:themeElements>
    <a:clrScheme name="INCIBE">
      <a:dk1>
        <a:sysClr val="windowText" lastClr="000000"/>
      </a:dk1>
      <a:lt1>
        <a:sysClr val="window" lastClr="FFFFFF"/>
      </a:lt1>
      <a:dk2>
        <a:srgbClr val="E73137"/>
      </a:dk2>
      <a:lt2>
        <a:srgbClr val="BFBFBF"/>
      </a:lt2>
      <a:accent1>
        <a:srgbClr val="E73137"/>
      </a:accent1>
      <a:accent2>
        <a:srgbClr val="68757E"/>
      </a:accent2>
      <a:accent3>
        <a:srgbClr val="FFDD00"/>
      </a:accent3>
      <a:accent4>
        <a:srgbClr val="0070C0"/>
      </a:accent4>
      <a:accent5>
        <a:srgbClr val="8AA2AF"/>
      </a:accent5>
      <a:accent6>
        <a:srgbClr val="BFBFBF"/>
      </a:accent6>
      <a:hlink>
        <a:srgbClr val="E1120D"/>
      </a:hlink>
      <a:folHlink>
        <a:srgbClr val="000000"/>
      </a:folHlink>
    </a:clrScheme>
    <a:fontScheme name="INCIB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73137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ción2" id="{E19CF939-0CDE-4A33-8F7E-675EDB230C1A}" vid="{4392C742-3996-4A02-A267-5331E99CC5F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Plantilla_11ENISE</Template>
  <TotalTime>4</TotalTime>
  <Words>124</Words>
  <Application>Microsoft Office PowerPoint</Application>
  <PresentationFormat>Presentazione su schermo (4:3)</PresentationFormat>
  <Paragraphs>63</Paragraphs>
  <Slides>10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ppt extendida</vt:lpstr>
      <vt:lpstr>BRIDGING R&amp;I WITH THE BUSINESS WORLD BY CYBERWATCHING.EU THE EUROPEAN OBSERVATORY OF RESEARCH AND INNOVATION ON CYBERSECURITY AND PRIVACY</vt:lpstr>
      <vt:lpstr>WELCOME MESSAGE</vt:lpstr>
      <vt:lpstr>CYBERWATCHING.EU</vt:lpstr>
      <vt:lpstr>CYBERWATCHING.EU</vt:lpstr>
      <vt:lpstr>CYBERWATCHING.EU</vt:lpstr>
      <vt:lpstr>PANEL DISCUSSION</vt:lpstr>
      <vt:lpstr>PANEL DISCUSSION</vt:lpstr>
      <vt:lpstr>PANEL DISCUSSION</vt:lpstr>
      <vt:lpstr>Thank you for your attention!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Javier Tobal</dc:creator>
  <cp:lastModifiedBy>A</cp:lastModifiedBy>
  <cp:revision>31</cp:revision>
  <dcterms:created xsi:type="dcterms:W3CDTF">2017-10-17T07:37:48Z</dcterms:created>
  <dcterms:modified xsi:type="dcterms:W3CDTF">2017-10-25T07:45:00Z</dcterms:modified>
</cp:coreProperties>
</file>